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7544"/>
    <a:srgbClr val="85BC52"/>
    <a:srgbClr val="86B1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40" d="100"/>
          <a:sy n="40" d="100"/>
        </p:scale>
        <p:origin x="44" y="44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C76F1-EC3D-46F5-A87B-54D870C4B475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5E35E-8425-4BF6-85FE-307E74652F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09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FC097-A72C-302A-1CE0-C35A4FA9E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CF1FD6-AD8C-B905-3E83-2BB81FE427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B0C38-A3B8-C2F5-E4B6-218E113A6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DE55F-202F-4DD9-97BB-9E6C10D25247}" type="datetime1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62214-1E93-6687-8692-CAFC9F01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5B2AE-AB73-FCD4-EF5E-162389486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7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12BF2-9A31-FE4F-D74B-2109DF3EE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09E7D-71AF-9D3D-C9BC-E6A4CE01F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42876-D07A-D306-756E-5AB4482A0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98B8-C37A-472E-9666-C02C353D67DA}" type="datetime1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63F3D-F7B6-C5AB-F030-8BD635BC3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70D2D-6FE6-E9BC-9175-9734FA2AE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019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4BAE7-48B8-FB58-24B1-A30EFAA9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F7E9-FD18-FC1C-7B31-02BB3E8AD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A1AAD-87EE-25B6-0FC8-CF38697E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21B-441C-44F2-9462-E17EAC4A082D}" type="datetime1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9473-491A-3545-7D5B-2B924DEFD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16A4-E5D9-4DA5-34C3-83E725B77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99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6535A-C501-3CE7-29BA-E04C386C5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1F906-3C3B-4593-EEA3-DB31FCF489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0474C3-E407-78DE-D272-CADD2DACE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3C8E44-EB4D-40AB-E9EF-1177958F9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A19C-FE6D-4243-973E-77BADBFD5292}" type="datetime1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1ABE5C-E9D6-8A45-974C-2E6F150D6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9C493-25E1-CD64-DDC3-B9EBD64B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68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30DD6-5282-8FF1-C1D8-EECEADFD3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909B5-A34A-0FE5-C636-80084C9BA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309999-7191-40F7-6FDF-3A15CDFE37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C1688E-6290-FDB2-0B81-938DD462C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C16AD7-4CEF-58A4-CB5F-A358FD4733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2147E7-31D2-4A10-F547-15254CC43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52A3A-1E66-443A-BD2F-78BA017DD18E}" type="datetime1">
              <a:rPr lang="en-US" smtClean="0"/>
              <a:t>5/6/2025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53C519-39B7-C830-41A7-C4FE5F6DD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C01499-5144-54EE-B74C-75B1D7120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87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C0025-CA61-E5A0-10F4-B117095F0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D04A18-90BF-720A-A796-303825925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F8E6-9702-48A2-A460-C4FF99183749}" type="datetime1">
              <a:rPr lang="en-US" smtClean="0"/>
              <a:t>5/6/2025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8193D0-1BEB-DEA7-3EDA-199AB127F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3FDBA-5B42-BCF8-1FE8-5EA5972EA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9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11072D-0E25-24A2-5178-CA2205027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5171-68D8-465A-9CF1-FB5DBABF39FC}" type="datetime1">
              <a:rPr lang="en-US" smtClean="0"/>
              <a:t>5/6/2025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43F8A5-6A9F-4FC9-55E1-252BB58C7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FC580-B231-ED78-EE27-B370A315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9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2B0CD-4AED-E61C-3549-7D2CA86EF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6C8C8-5710-BB76-CA9D-63133CD8C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6AC31-74B9-E54C-1ECC-BCC4A20E75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AB209-A00B-4FA6-5D4B-083B339F0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1C04-7C0A-49A4-ACA7-261D95DD4A59}" type="datetime1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3D4625-2E53-5918-2F81-7F8F7FE99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12BEB-61C1-6D41-B38F-AF7483A99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77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CD61F-D9FA-79A5-E251-5C1438D2B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B43D09-1272-C2B0-5951-335918888A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3F6F3-8AE2-F9D0-60DF-3384D02E0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ED55B7-48B5-0E99-98DC-76DCEDEE9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986A-3F5E-48F5-B447-109F5445ABE3}" type="datetime1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9D679F-E156-A308-C2B3-0A0884BC7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9AA36A-F25E-D981-A5DB-C708EA39C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876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E2F2E-E441-2CAA-2845-8CD82D42A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1B1CF0-8976-4EB7-5E08-1FF671B64B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5BF2A-89E4-E2B6-E8B2-9B4A05C69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C19E-6C3C-4B44-94AA-52498E2EB605}" type="datetime1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D2CE1-0E74-8B58-4B53-6F5360FEA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317D2-2CBB-FF29-C43C-ED1BF6E7A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0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783069-75B7-5BD7-59F4-3B2CD32A81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962F3-DCED-073A-EF47-A8E4981BC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9D42C-6FAC-AAD8-CB3D-FB95BE5FB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82A17-677D-4F71-B9B2-7FA125CCBF3A}" type="datetime1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90F7C-14F4-47D3-8E0E-39E00DA45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13EDD-DEF1-B7F4-98DE-C37305344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97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E1A65A-DB18-C9A9-7D12-BF5BB9F54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6FB11-F0DD-D111-7052-A0A8E984A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2694A-CC33-F802-A7D8-F77883C537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18CEE0-DCE3-4BE1-9A34-A3DFB89D6C74}" type="datetime1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DCFAB-D8BC-6A25-9345-321B6533B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9785F-D72D-F3D6-85B3-C89E861E1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5250" y="6356350"/>
            <a:ext cx="495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CFC2F922-F875-491C-B194-9C747B74EA1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18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cono&#10;&#10;El contenido generado por IA puede ser incorrecto.">
            <a:extLst>
              <a:ext uri="{FF2B5EF4-FFF2-40B4-BE49-F238E27FC236}">
                <a16:creationId xmlns:a16="http://schemas.microsoft.com/office/drawing/2014/main" id="{AB979DBA-52B9-E44C-8058-0AC619B27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2" y="73474"/>
            <a:ext cx="1423138" cy="13064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39250D-005D-E20A-AC4A-7B40AFF7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172" y="2611700"/>
            <a:ext cx="9698182" cy="1223027"/>
          </a:xfrm>
        </p:spPr>
        <p:txBody>
          <a:bodyPr>
            <a:normAutofit fontScale="90000"/>
          </a:bodyPr>
          <a:lstStyle/>
          <a:p>
            <a:r>
              <a:rPr lang="es-MX" sz="4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r>
              <a:rPr lang="es-MX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4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s-MX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4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s-MX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4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es-MX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(as </a:t>
            </a:r>
            <a:r>
              <a:rPr lang="es-MX" sz="4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accepted</a:t>
            </a:r>
            <a:r>
              <a:rPr lang="es-MX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s-MX" sz="4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s-MX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4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abstract</a:t>
            </a:r>
            <a:r>
              <a:rPr lang="es-MX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9F494F-7142-3FEA-EDBE-F0DE8E06D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78443"/>
            <a:ext cx="9144000" cy="492125"/>
          </a:xfrm>
        </p:spPr>
        <p:txBody>
          <a:bodyPr>
            <a:normAutofit/>
          </a:bodyPr>
          <a:lstStyle/>
          <a:p>
            <a:r>
              <a:rPr lang="en-US" dirty="0"/>
              <a:t>Last names and names of the authors</a:t>
            </a:r>
          </a:p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A527550-699E-BC06-9ABB-4FBB5C214A00}"/>
              </a:ext>
            </a:extLst>
          </p:cNvPr>
          <p:cNvSpPr txBox="1">
            <a:spLocks/>
          </p:cNvSpPr>
          <p:nvPr/>
        </p:nvSpPr>
        <p:spPr>
          <a:xfrm>
            <a:off x="1317707" y="156924"/>
            <a:ext cx="9556585" cy="1223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VII Congreso </a:t>
            </a:r>
            <a:r>
              <a:rPr lang="es-MX" sz="2800" b="1" dirty="0" err="1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ValSe-Food</a:t>
            </a:r>
            <a:endParaRPr lang="es-MX" sz="2800" b="1" dirty="0">
              <a:solidFill>
                <a:srgbClr val="0A754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MX" sz="28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CICLA IV Congreso Internacional de Cereales Tubérculos y Afines</a:t>
            </a:r>
            <a:endParaRPr lang="en-US" sz="1400" b="1" dirty="0">
              <a:solidFill>
                <a:srgbClr val="0A754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VII </a:t>
            </a:r>
            <a:r>
              <a:rPr lang="en-US" sz="3200" b="1" dirty="0" err="1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ValSe</a:t>
            </a:r>
            <a:r>
              <a:rPr lang="en-US" sz="3200" b="1" dirty="0">
                <a:solidFill>
                  <a:srgbClr val="0A75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Food / IV CICLA</a:t>
            </a:r>
            <a:endParaRPr lang="en-US" sz="3200" dirty="0">
              <a:solidFill>
                <a:srgbClr val="0A754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3671D2CF-818F-6651-A8BD-85D330D28C1A}"/>
              </a:ext>
            </a:extLst>
          </p:cNvPr>
          <p:cNvSpPr/>
          <p:nvPr/>
        </p:nvSpPr>
        <p:spPr>
          <a:xfrm>
            <a:off x="589045" y="5595561"/>
            <a:ext cx="1181100" cy="1028700"/>
          </a:xfrm>
          <a:prstGeom prst="don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E2DDBB1-9C64-414E-EA05-AB180C778452}"/>
              </a:ext>
            </a:extLst>
          </p:cNvPr>
          <p:cNvSpPr txBox="1">
            <a:spLocks/>
          </p:cNvSpPr>
          <p:nvPr/>
        </p:nvSpPr>
        <p:spPr>
          <a:xfrm>
            <a:off x="1436769" y="6014284"/>
            <a:ext cx="9556585" cy="492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Names / Logos of the institutions of affiliation</a:t>
            </a:r>
          </a:p>
          <a:p>
            <a:endParaRPr lang="en-US" sz="2800" dirty="0"/>
          </a:p>
        </p:txBody>
      </p:sp>
      <p:pic>
        <p:nvPicPr>
          <p:cNvPr id="9" name="Imagen 8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6512D2A0-9D7E-9B80-5FCA-4FDA68A45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851" y="15962"/>
            <a:ext cx="1423138" cy="130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56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1. </a:t>
            </a:r>
            <a:r>
              <a:rPr lang="es-MX" b="1" dirty="0" err="1"/>
              <a:t>Section</a:t>
            </a:r>
            <a:r>
              <a:rPr lang="es-MX" b="1" dirty="0"/>
              <a:t> </a:t>
            </a:r>
            <a:r>
              <a:rPr lang="es-MX" b="1" dirty="0" err="1"/>
              <a:t>title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3335"/>
            <a:ext cx="10515600" cy="3907389"/>
          </a:xfrm>
        </p:spPr>
        <p:txBody>
          <a:bodyPr/>
          <a:lstStyle/>
          <a:p>
            <a:endParaRPr lang="es-MX" dirty="0"/>
          </a:p>
          <a:p>
            <a:r>
              <a:rPr lang="en-US" dirty="0"/>
              <a:t>A total time of 15 minutes has been allocated (12 minutes of presentation and 3 minutes of questions).</a:t>
            </a:r>
          </a:p>
          <a:p>
            <a:endParaRPr lang="es-MX" dirty="0"/>
          </a:p>
          <a:p>
            <a:r>
              <a:rPr lang="en-US" dirty="0"/>
              <a:t>Although this is not always the case, please remember the rule of 1 slide per minute (thus, 12 slides were required).</a:t>
            </a:r>
            <a:endParaRPr lang="es-MX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0A75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9AD44-F612-B62C-FFDF-D9B8ACC58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2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3DC4B10-075F-C6B3-C1BF-021A76FDA176}"/>
              </a:ext>
            </a:extLst>
          </p:cNvPr>
          <p:cNvSpPr txBox="1">
            <a:spLocks/>
          </p:cNvSpPr>
          <p:nvPr/>
        </p:nvSpPr>
        <p:spPr>
          <a:xfrm>
            <a:off x="2413908" y="5485489"/>
            <a:ext cx="2658836" cy="9317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400" dirty="0">
              <a:solidFill>
                <a:srgbClr val="0A754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n 16" descr="Icono&#10;&#10;El contenido generado por IA puede ser incorrecto.">
            <a:extLst>
              <a:ext uri="{FF2B5EF4-FFF2-40B4-BE49-F238E27FC236}">
                <a16:creationId xmlns:a16="http://schemas.microsoft.com/office/drawing/2014/main" id="{B197D2AD-03FF-066B-ABB9-CD2CA00AA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6026068"/>
            <a:ext cx="851807" cy="831932"/>
          </a:xfrm>
          <a:prstGeom prst="rect">
            <a:avLst/>
          </a:prstGeom>
        </p:spPr>
      </p:pic>
      <p:pic>
        <p:nvPicPr>
          <p:cNvPr id="18" name="Imagen 17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A1B97EDD-7D90-9825-15E2-68142D348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57" y="5976436"/>
            <a:ext cx="851807" cy="88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13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2. </a:t>
            </a:r>
            <a:r>
              <a:rPr lang="es-MX" b="1" dirty="0" err="1"/>
              <a:t>Section</a:t>
            </a:r>
            <a:r>
              <a:rPr lang="es-MX" b="1" dirty="0"/>
              <a:t> </a:t>
            </a:r>
            <a:r>
              <a:rPr lang="es-MX" b="1" dirty="0" err="1"/>
              <a:t>title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r>
              <a:rPr lang="en-US" dirty="0"/>
              <a:t>Use as little text as possible.</a:t>
            </a:r>
          </a:p>
          <a:p>
            <a:r>
              <a:rPr lang="en-US" dirty="0"/>
              <a:t>Choose fonts and text sizes that are easy to read.</a:t>
            </a:r>
          </a:p>
          <a:p>
            <a:r>
              <a:rPr lang="en-US" dirty="0"/>
              <a:t>Avoid unnecessary or too flashy animations and effects.</a:t>
            </a:r>
          </a:p>
          <a:p>
            <a:r>
              <a:rPr lang="en-US" dirty="0"/>
              <a:t>Include bibliographic citations, as appropriate.</a:t>
            </a:r>
            <a:endParaRPr lang="es-MX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0A75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9AD44-F612-B62C-FFDF-D9B8ACC58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3</a:t>
            </a:fld>
            <a:endParaRPr lang="en-US" dirty="0"/>
          </a:p>
        </p:txBody>
      </p:sp>
      <p:pic>
        <p:nvPicPr>
          <p:cNvPr id="4" name="Imagen 3" descr="Icono&#10;&#10;El contenido generado por IA puede ser incorrecto.">
            <a:extLst>
              <a:ext uri="{FF2B5EF4-FFF2-40B4-BE49-F238E27FC236}">
                <a16:creationId xmlns:a16="http://schemas.microsoft.com/office/drawing/2014/main" id="{14D8252D-71C4-8FA9-6E36-B857077BC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" y="6026068"/>
            <a:ext cx="851807" cy="831932"/>
          </a:xfrm>
          <a:prstGeom prst="rect">
            <a:avLst/>
          </a:prstGeom>
        </p:spPr>
      </p:pic>
      <p:pic>
        <p:nvPicPr>
          <p:cNvPr id="5" name="Imagen 4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F68B0AD7-1452-0012-CB44-E5606F814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21" y="5976436"/>
            <a:ext cx="851807" cy="88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139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3. </a:t>
            </a:r>
            <a:r>
              <a:rPr lang="es-MX" b="1" dirty="0" err="1"/>
              <a:t>Section</a:t>
            </a:r>
            <a:r>
              <a:rPr lang="es-MX" b="1" dirty="0"/>
              <a:t> </a:t>
            </a:r>
            <a:r>
              <a:rPr lang="es-MX" b="1" dirty="0" err="1"/>
              <a:t>title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r>
              <a:rPr lang="en-US" dirty="0"/>
              <a:t>The colors and organization of the elements on each slide can be modified, but the conference logo must always be included.</a:t>
            </a:r>
          </a:p>
          <a:p>
            <a:endParaRPr lang="en-US" dirty="0"/>
          </a:p>
          <a:p>
            <a:r>
              <a:rPr lang="en-US" dirty="0"/>
              <a:t>Avoid excessive decorative elements.</a:t>
            </a:r>
          </a:p>
          <a:p>
            <a:endParaRPr lang="en-US" dirty="0"/>
          </a:p>
          <a:p>
            <a:r>
              <a:rPr lang="en-US" dirty="0"/>
              <a:t>It is requested not to delete the slide number.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0A75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4BAE8-BEB8-E45B-E184-489350A8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4</a:t>
            </a:fld>
            <a:endParaRPr lang="en-US"/>
          </a:p>
        </p:txBody>
      </p:sp>
      <p:pic>
        <p:nvPicPr>
          <p:cNvPr id="5" name="Imagen 4" descr="Icono&#10;&#10;El contenido generado por IA puede ser incorrecto.">
            <a:extLst>
              <a:ext uri="{FF2B5EF4-FFF2-40B4-BE49-F238E27FC236}">
                <a16:creationId xmlns:a16="http://schemas.microsoft.com/office/drawing/2014/main" id="{065ABF25-7D5A-38BC-F0A6-DB01C7DBA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5" y="6026068"/>
            <a:ext cx="851807" cy="831932"/>
          </a:xfrm>
          <a:prstGeom prst="rect">
            <a:avLst/>
          </a:prstGeom>
        </p:spPr>
      </p:pic>
      <p:pic>
        <p:nvPicPr>
          <p:cNvPr id="6" name="Imagen 5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27FCA7A3-B3A2-67F6-26F3-A8874E913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2" y="5976436"/>
            <a:ext cx="851807" cy="88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50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3. </a:t>
            </a:r>
            <a:r>
              <a:rPr lang="es-MX" b="1" dirty="0" err="1"/>
              <a:t>Section</a:t>
            </a:r>
            <a:r>
              <a:rPr lang="es-MX" b="1" dirty="0"/>
              <a:t> </a:t>
            </a:r>
            <a:r>
              <a:rPr lang="es-MX" b="1" dirty="0" err="1"/>
              <a:t>title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endParaRPr lang="es-MX" dirty="0"/>
          </a:p>
          <a:p>
            <a:r>
              <a:rPr lang="en-US" dirty="0"/>
              <a:t>Figures and tables should be numbered and titled.</a:t>
            </a:r>
          </a:p>
          <a:p>
            <a:endParaRPr lang="en-US" dirty="0"/>
          </a:p>
          <a:p>
            <a:r>
              <a:rPr lang="en-US" dirty="0"/>
              <a:t>It must be verified that the resolution and size of these allow adequate reading.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0A75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4BAE8-BEB8-E45B-E184-489350A8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5</a:t>
            </a:fld>
            <a:endParaRPr lang="en-US"/>
          </a:p>
        </p:txBody>
      </p:sp>
      <p:pic>
        <p:nvPicPr>
          <p:cNvPr id="7" name="Imagen 6" descr="Icono&#10;&#10;El contenido generado por IA puede ser incorrecto.">
            <a:extLst>
              <a:ext uri="{FF2B5EF4-FFF2-40B4-BE49-F238E27FC236}">
                <a16:creationId xmlns:a16="http://schemas.microsoft.com/office/drawing/2014/main" id="{B194D9FC-FF14-E385-E327-18C26C53E3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4" y="6026068"/>
            <a:ext cx="851807" cy="831932"/>
          </a:xfrm>
          <a:prstGeom prst="rect">
            <a:avLst/>
          </a:prstGeom>
        </p:spPr>
      </p:pic>
      <p:pic>
        <p:nvPicPr>
          <p:cNvPr id="9" name="Imagen 8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02BE2AFB-13DB-A690-A2F3-F262DF0AB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1" y="5976436"/>
            <a:ext cx="851807" cy="88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2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D426-2F98-5D5D-EF65-DB9AC597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777875"/>
          </a:xfrm>
        </p:spPr>
        <p:txBody>
          <a:bodyPr/>
          <a:lstStyle/>
          <a:p>
            <a:r>
              <a:rPr lang="es-MX" b="1" dirty="0"/>
              <a:t>4. </a:t>
            </a:r>
            <a:r>
              <a:rPr lang="es-MX" b="1" dirty="0" err="1"/>
              <a:t>Title</a:t>
            </a:r>
            <a:r>
              <a:rPr lang="es-MX" b="1" dirty="0"/>
              <a:t> </a:t>
            </a:r>
            <a:r>
              <a:rPr lang="es-MX" b="1" dirty="0" err="1"/>
              <a:t>section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20A97-AD1B-C75D-F064-D8E39928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7389"/>
          </a:xfrm>
        </p:spPr>
        <p:txBody>
          <a:bodyPr/>
          <a:lstStyle/>
          <a:p>
            <a:endParaRPr lang="es-MX" dirty="0"/>
          </a:p>
          <a:p>
            <a:r>
              <a:rPr lang="en-US" dirty="0"/>
              <a:t>It is recommended to include an acknowledgement slide at the end.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49DA21-8EFC-7A3F-398C-7CF6756FA2D4}"/>
              </a:ext>
            </a:extLst>
          </p:cNvPr>
          <p:cNvSpPr/>
          <p:nvPr/>
        </p:nvSpPr>
        <p:spPr>
          <a:xfrm>
            <a:off x="0" y="0"/>
            <a:ext cx="12192000" cy="437798"/>
          </a:xfrm>
          <a:prstGeom prst="rect">
            <a:avLst/>
          </a:prstGeom>
          <a:solidFill>
            <a:srgbClr val="0A75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4BAE8-BEB8-E45B-E184-489350A8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F922-F875-491C-B194-9C747B74EA17}" type="slidenum">
              <a:rPr lang="en-US" smtClean="0"/>
              <a:t>6</a:t>
            </a:fld>
            <a:endParaRPr lang="en-US"/>
          </a:p>
        </p:txBody>
      </p:sp>
      <p:pic>
        <p:nvPicPr>
          <p:cNvPr id="7" name="Imagen 6" descr="Icono&#10;&#10;El contenido generado por IA puede ser incorrecto.">
            <a:extLst>
              <a:ext uri="{FF2B5EF4-FFF2-40B4-BE49-F238E27FC236}">
                <a16:creationId xmlns:a16="http://schemas.microsoft.com/office/drawing/2014/main" id="{034AE5F9-6582-0C6A-0A69-792BFB3BE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4" y="6026068"/>
            <a:ext cx="851807" cy="831932"/>
          </a:xfrm>
          <a:prstGeom prst="rect">
            <a:avLst/>
          </a:prstGeom>
        </p:spPr>
      </p:pic>
      <p:pic>
        <p:nvPicPr>
          <p:cNvPr id="10" name="Imagen 9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363974BA-E362-643B-EBF2-FE45ED427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1" y="5976436"/>
            <a:ext cx="851807" cy="88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001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222</Words>
  <Application>Microsoft Office PowerPoint</Application>
  <PresentationFormat>Panorámica</PresentationFormat>
  <Paragraphs>35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Times New Roman</vt:lpstr>
      <vt:lpstr>Office Theme</vt:lpstr>
      <vt:lpstr>Title of the work (as accepted in the abstract)</vt:lpstr>
      <vt:lpstr>1. Section title</vt:lpstr>
      <vt:lpstr>2. Section title</vt:lpstr>
      <vt:lpstr>3. Section title</vt:lpstr>
      <vt:lpstr>3. Section title</vt:lpstr>
      <vt:lpstr>4. Title section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del trabajo (igual que en el resumen que fue aceptado)</dc:title>
  <dc:creator>User</dc:creator>
  <cp:lastModifiedBy>PEDRO GUSTAVO MALDONADO ALVARADO</cp:lastModifiedBy>
  <cp:revision>8</cp:revision>
  <dcterms:created xsi:type="dcterms:W3CDTF">2024-09-16T22:13:52Z</dcterms:created>
  <dcterms:modified xsi:type="dcterms:W3CDTF">2025-05-06T18:49:27Z</dcterms:modified>
</cp:coreProperties>
</file>